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Lazydog" charset="1" panose="00000000000000000000"/>
      <p:regular r:id="rId12"/>
    </p:embeddedFont>
    <p:embeddedFont>
      <p:font typeface="Open Sans" charset="1" panose="020B0606030504020204"/>
      <p:regular r:id="rId13"/>
    </p:embeddedFont>
    <p:embeddedFont>
      <p:font typeface="Open Sans Bold" charset="1" panose="020B0806030504020204"/>
      <p:regular r:id="rId14"/>
    </p:embeddedFont>
    <p:embeddedFont>
      <p:font typeface="Open Sans Italics" charset="1" panose="020B0606030504020204"/>
      <p:regular r:id="rId15"/>
    </p:embeddedFont>
    <p:embeddedFont>
      <p:font typeface="Open Sans Bold Italics" charset="1" panose="020B0806030504020204"/>
      <p:regular r:id="rId16"/>
    </p:embeddedFont>
    <p:embeddedFont>
      <p:font typeface="Open Sans Light" charset="1" panose="020B0306030504020204"/>
      <p:regular r:id="rId17"/>
    </p:embeddedFont>
    <p:embeddedFont>
      <p:font typeface="Open Sans Light Italics" charset="1" panose="020B0306030504020204"/>
      <p:regular r:id="rId18"/>
    </p:embeddedFont>
    <p:embeddedFont>
      <p:font typeface="Open Sans Ultra-Bold" charset="1" panose="00000000000000000000"/>
      <p:regular r:id="rId19"/>
    </p:embeddedFont>
    <p:embeddedFont>
      <p:font typeface="Open Sans Ultra-Bold Italics" charset="1" panose="00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2.png" Type="http://schemas.openxmlformats.org/officeDocument/2006/relationships/image"/><Relationship Id="rId8" Target="../media/image1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16658" y="112183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027828" y="7346882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324530">
            <a:off x="-1050153" y="-907951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0" y="0"/>
                </a:moveTo>
                <a:lnTo>
                  <a:pt x="3532220" y="0"/>
                </a:lnTo>
                <a:lnTo>
                  <a:pt x="3532220" y="5250596"/>
                </a:lnTo>
                <a:lnTo>
                  <a:pt x="0" y="52505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98259" y="7770606"/>
            <a:ext cx="2453917" cy="4114800"/>
          </a:xfrm>
          <a:custGeom>
            <a:avLst/>
            <a:gdLst/>
            <a:ahLst/>
            <a:cxnLst/>
            <a:rect r="r" b="b" t="t" l="l"/>
            <a:pathLst>
              <a:path h="4114800" w="2453917">
                <a:moveTo>
                  <a:pt x="0" y="0"/>
                </a:moveTo>
                <a:lnTo>
                  <a:pt x="2453918" y="0"/>
                </a:lnTo>
                <a:lnTo>
                  <a:pt x="2453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646997" y="1280574"/>
            <a:ext cx="4846820" cy="4824324"/>
          </a:xfrm>
          <a:custGeom>
            <a:avLst/>
            <a:gdLst/>
            <a:ahLst/>
            <a:cxnLst/>
            <a:rect r="r" b="b" t="t" l="l"/>
            <a:pathLst>
              <a:path h="4824324" w="4846820">
                <a:moveTo>
                  <a:pt x="0" y="0"/>
                </a:moveTo>
                <a:lnTo>
                  <a:pt x="4846820" y="0"/>
                </a:lnTo>
                <a:lnTo>
                  <a:pt x="4846820" y="4824323"/>
                </a:lnTo>
                <a:lnTo>
                  <a:pt x="0" y="482432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32741" t="0" r="-44682" b="-7565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-1472256" y="3077563"/>
            <a:ext cx="18576339" cy="2228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15"/>
              </a:lnSpc>
            </a:pPr>
            <a:r>
              <a:rPr lang="en-US" sz="12939">
                <a:solidFill>
                  <a:srgbClr val="223022"/>
                </a:solidFill>
                <a:latin typeface="Lazydog Bold"/>
              </a:rPr>
              <a:t>My hero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183816" y="7980407"/>
            <a:ext cx="226040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223022"/>
                </a:solidFill>
                <a:latin typeface="Open Sans Bold"/>
              </a:rPr>
              <a:t>Basic 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92287" y="7188562"/>
            <a:ext cx="124345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223022"/>
                </a:solidFill>
                <a:latin typeface="Open Sans Bold"/>
              </a:rPr>
              <a:t>ALP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935746" y="9337607"/>
            <a:ext cx="719628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23022"/>
                </a:solidFill>
                <a:latin typeface="Open Sans"/>
              </a:rPr>
              <a:t>Mathyas Alonzo Coronado Martinez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945466">
            <a:off x="-314661" y="6721830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78733" y="2302972"/>
            <a:ext cx="10444180" cy="7589486"/>
            <a:chOff x="0" y="0"/>
            <a:chExt cx="2750731" cy="199887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750731" cy="1998877"/>
            </a:xfrm>
            <a:custGeom>
              <a:avLst/>
              <a:gdLst/>
              <a:ahLst/>
              <a:cxnLst/>
              <a:rect r="r" b="b" t="t" l="l"/>
              <a:pathLst>
                <a:path h="1998877" w="2750731">
                  <a:moveTo>
                    <a:pt x="0" y="0"/>
                  </a:moveTo>
                  <a:lnTo>
                    <a:pt x="2750731" y="0"/>
                  </a:lnTo>
                  <a:lnTo>
                    <a:pt x="2750731" y="1998877"/>
                  </a:lnTo>
                  <a:lnTo>
                    <a:pt x="0" y="1998877"/>
                  </a:lnTo>
                  <a:close/>
                </a:path>
              </a:pathLst>
            </a:custGeom>
            <a:solidFill>
              <a:srgbClr val="DFECE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750731" cy="20369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16681" y="286190"/>
            <a:ext cx="15268665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80"/>
              </a:lnSpc>
            </a:pPr>
            <a:r>
              <a:rPr lang="en-US" sz="7200">
                <a:solidFill>
                  <a:srgbClr val="3D593D"/>
                </a:solidFill>
                <a:latin typeface="Lazydog Bold"/>
              </a:rPr>
              <a:t>Introducción: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10147575">
            <a:off x="13906889" y="-2057400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723236" y="975800"/>
            <a:ext cx="3462111" cy="8646151"/>
          </a:xfrm>
          <a:custGeom>
            <a:avLst/>
            <a:gdLst/>
            <a:ahLst/>
            <a:cxnLst/>
            <a:rect r="r" b="b" t="t" l="l"/>
            <a:pathLst>
              <a:path h="8646151" w="3462111">
                <a:moveTo>
                  <a:pt x="0" y="0"/>
                </a:moveTo>
                <a:lnTo>
                  <a:pt x="3462110" y="0"/>
                </a:lnTo>
                <a:lnTo>
                  <a:pt x="3462110" y="8646151"/>
                </a:lnTo>
                <a:lnTo>
                  <a:pt x="0" y="864615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57496" t="-26797" r="-43147" b="-33614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857646" y="2573479"/>
            <a:ext cx="5286354" cy="7048472"/>
          </a:xfrm>
          <a:custGeom>
            <a:avLst/>
            <a:gdLst/>
            <a:ahLst/>
            <a:cxnLst/>
            <a:rect r="r" b="b" t="t" l="l"/>
            <a:pathLst>
              <a:path h="7048472" w="5286354">
                <a:moveTo>
                  <a:pt x="0" y="0"/>
                </a:moveTo>
                <a:lnTo>
                  <a:pt x="5286354" y="0"/>
                </a:lnTo>
                <a:lnTo>
                  <a:pt x="5286354" y="7048472"/>
                </a:lnTo>
                <a:lnTo>
                  <a:pt x="0" y="704847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269215">
            <a:off x="15440127" y="-942958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2" y="0"/>
                </a:lnTo>
                <a:lnTo>
                  <a:pt x="2686722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313144">
            <a:off x="-1465275" y="8376753"/>
            <a:ext cx="4987950" cy="3500634"/>
          </a:xfrm>
          <a:custGeom>
            <a:avLst/>
            <a:gdLst/>
            <a:ahLst/>
            <a:cxnLst/>
            <a:rect r="r" b="b" t="t" l="l"/>
            <a:pathLst>
              <a:path h="3500634" w="4987950">
                <a:moveTo>
                  <a:pt x="0" y="0"/>
                </a:moveTo>
                <a:lnTo>
                  <a:pt x="4987950" y="0"/>
                </a:lnTo>
                <a:lnTo>
                  <a:pt x="4987950" y="3500634"/>
                </a:lnTo>
                <a:lnTo>
                  <a:pt x="0" y="35006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07983" y="4484769"/>
            <a:ext cx="5796943" cy="5403778"/>
            <a:chOff x="0" y="0"/>
            <a:chExt cx="1526767" cy="14232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26767" cy="1423217"/>
            </a:xfrm>
            <a:custGeom>
              <a:avLst/>
              <a:gdLst/>
              <a:ahLst/>
              <a:cxnLst/>
              <a:rect r="r" b="b" t="t" l="l"/>
              <a:pathLst>
                <a:path h="1423217" w="1526767">
                  <a:moveTo>
                    <a:pt x="0" y="0"/>
                  </a:moveTo>
                  <a:lnTo>
                    <a:pt x="1526767" y="0"/>
                  </a:lnTo>
                  <a:lnTo>
                    <a:pt x="1526767" y="1423217"/>
                  </a:lnTo>
                  <a:lnTo>
                    <a:pt x="0" y="1423217"/>
                  </a:lnTo>
                  <a:close/>
                </a:path>
              </a:pathLst>
            </a:custGeom>
            <a:solidFill>
              <a:srgbClr val="86B69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26767" cy="14613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480558" y="275708"/>
            <a:ext cx="5889682" cy="5604542"/>
            <a:chOff x="0" y="0"/>
            <a:chExt cx="1551192" cy="147609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51192" cy="1476093"/>
            </a:xfrm>
            <a:custGeom>
              <a:avLst/>
              <a:gdLst/>
              <a:ahLst/>
              <a:cxnLst/>
              <a:rect r="r" b="b" t="t" l="l"/>
              <a:pathLst>
                <a:path h="1476093" w="1551192">
                  <a:moveTo>
                    <a:pt x="0" y="0"/>
                  </a:moveTo>
                  <a:lnTo>
                    <a:pt x="1551192" y="0"/>
                  </a:lnTo>
                  <a:lnTo>
                    <a:pt x="1551192" y="1476093"/>
                  </a:lnTo>
                  <a:lnTo>
                    <a:pt x="0" y="1476093"/>
                  </a:lnTo>
                  <a:close/>
                </a:path>
              </a:pathLst>
            </a:custGeom>
            <a:solidFill>
              <a:srgbClr val="86B69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51192" cy="15141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792684" y="4887259"/>
            <a:ext cx="3027542" cy="4598798"/>
          </a:xfrm>
          <a:custGeom>
            <a:avLst/>
            <a:gdLst/>
            <a:ahLst/>
            <a:cxnLst/>
            <a:rect r="r" b="b" t="t" l="l"/>
            <a:pathLst>
              <a:path h="4598798" w="3027542">
                <a:moveTo>
                  <a:pt x="0" y="0"/>
                </a:moveTo>
                <a:lnTo>
                  <a:pt x="3027542" y="0"/>
                </a:lnTo>
                <a:lnTo>
                  <a:pt x="3027542" y="4598799"/>
                </a:lnTo>
                <a:lnTo>
                  <a:pt x="0" y="45987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859783" y="754963"/>
            <a:ext cx="3131231" cy="4646030"/>
          </a:xfrm>
          <a:custGeom>
            <a:avLst/>
            <a:gdLst/>
            <a:ahLst/>
            <a:cxnLst/>
            <a:rect r="r" b="b" t="t" l="l"/>
            <a:pathLst>
              <a:path h="4646030" w="3131231">
                <a:moveTo>
                  <a:pt x="0" y="0"/>
                </a:moveTo>
                <a:lnTo>
                  <a:pt x="3131231" y="0"/>
                </a:lnTo>
                <a:lnTo>
                  <a:pt x="3131231" y="4646031"/>
                </a:lnTo>
                <a:lnTo>
                  <a:pt x="0" y="46460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645871" y="4715279"/>
            <a:ext cx="5533597" cy="5274953"/>
          </a:xfrm>
          <a:custGeom>
            <a:avLst/>
            <a:gdLst/>
            <a:ahLst/>
            <a:cxnLst/>
            <a:rect r="r" b="b" t="t" l="l"/>
            <a:pathLst>
              <a:path h="5274953" w="5533597">
                <a:moveTo>
                  <a:pt x="0" y="0"/>
                </a:moveTo>
                <a:lnTo>
                  <a:pt x="5533597" y="0"/>
                </a:lnTo>
                <a:lnTo>
                  <a:pt x="5533597" y="5274952"/>
                </a:lnTo>
                <a:lnTo>
                  <a:pt x="0" y="527495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0401" t="0" r="-22587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974127">
            <a:off x="-520029" y="-421453"/>
            <a:ext cx="2686721" cy="3993775"/>
          </a:xfrm>
          <a:custGeom>
            <a:avLst/>
            <a:gdLst/>
            <a:ahLst/>
            <a:cxnLst/>
            <a:rect r="r" b="b" t="t" l="l"/>
            <a:pathLst>
              <a:path h="3993775" w="2686721">
                <a:moveTo>
                  <a:pt x="0" y="0"/>
                </a:moveTo>
                <a:lnTo>
                  <a:pt x="2686721" y="0"/>
                </a:lnTo>
                <a:lnTo>
                  <a:pt x="2686721" y="3993776"/>
                </a:lnTo>
                <a:lnTo>
                  <a:pt x="0" y="39937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0147575">
            <a:off x="14701169" y="6796505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669215">
            <a:off x="3598538" y="1249109"/>
            <a:ext cx="10454684" cy="10062633"/>
          </a:xfrm>
          <a:custGeom>
            <a:avLst/>
            <a:gdLst/>
            <a:ahLst/>
            <a:cxnLst/>
            <a:rect r="r" b="b" t="t" l="l"/>
            <a:pathLst>
              <a:path h="10062633" w="10454684">
                <a:moveTo>
                  <a:pt x="0" y="0"/>
                </a:moveTo>
                <a:lnTo>
                  <a:pt x="10454684" y="0"/>
                </a:lnTo>
                <a:lnTo>
                  <a:pt x="10454684" y="10062634"/>
                </a:lnTo>
                <a:lnTo>
                  <a:pt x="0" y="100626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467879" y="3212439"/>
            <a:ext cx="14306731" cy="5015783"/>
            <a:chOff x="0" y="0"/>
            <a:chExt cx="3768028" cy="132102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768028" cy="1321029"/>
            </a:xfrm>
            <a:custGeom>
              <a:avLst/>
              <a:gdLst/>
              <a:ahLst/>
              <a:cxnLst/>
              <a:rect r="r" b="b" t="t" l="l"/>
              <a:pathLst>
                <a:path h="1321029" w="3768028">
                  <a:moveTo>
                    <a:pt x="0" y="0"/>
                  </a:moveTo>
                  <a:lnTo>
                    <a:pt x="3768028" y="0"/>
                  </a:lnTo>
                  <a:lnTo>
                    <a:pt x="3768028" y="1321029"/>
                  </a:lnTo>
                  <a:lnTo>
                    <a:pt x="0" y="1321029"/>
                  </a:lnTo>
                  <a:close/>
                </a:path>
              </a:pathLst>
            </a:custGeom>
            <a:solidFill>
              <a:srgbClr val="DFECE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768028" cy="13591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077873" y="55653"/>
            <a:ext cx="9783725" cy="10231347"/>
          </a:xfrm>
          <a:custGeom>
            <a:avLst/>
            <a:gdLst/>
            <a:ahLst/>
            <a:cxnLst/>
            <a:rect r="r" b="b" t="t" l="l"/>
            <a:pathLst>
              <a:path h="10231347" w="9783725">
                <a:moveTo>
                  <a:pt x="0" y="0"/>
                </a:moveTo>
                <a:lnTo>
                  <a:pt x="9783725" y="0"/>
                </a:lnTo>
                <a:lnTo>
                  <a:pt x="9783725" y="10231347"/>
                </a:lnTo>
                <a:lnTo>
                  <a:pt x="0" y="1023134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39423" y="-1598406"/>
            <a:ext cx="14009155" cy="13483811"/>
          </a:xfrm>
          <a:custGeom>
            <a:avLst/>
            <a:gdLst/>
            <a:ahLst/>
            <a:cxnLst/>
            <a:rect r="r" b="b" t="t" l="l"/>
            <a:pathLst>
              <a:path h="13483811" w="14009155">
                <a:moveTo>
                  <a:pt x="0" y="0"/>
                </a:moveTo>
                <a:lnTo>
                  <a:pt x="14009154" y="0"/>
                </a:lnTo>
                <a:lnTo>
                  <a:pt x="14009154" y="13483812"/>
                </a:lnTo>
                <a:lnTo>
                  <a:pt x="0" y="134838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027828" y="7346882"/>
            <a:ext cx="5863057" cy="4114800"/>
          </a:xfrm>
          <a:custGeom>
            <a:avLst/>
            <a:gdLst/>
            <a:ahLst/>
            <a:cxnLst/>
            <a:rect r="r" b="b" t="t" l="l"/>
            <a:pathLst>
              <a:path h="4114800" w="5863057">
                <a:moveTo>
                  <a:pt x="0" y="0"/>
                </a:moveTo>
                <a:lnTo>
                  <a:pt x="5863057" y="0"/>
                </a:lnTo>
                <a:lnTo>
                  <a:pt x="586305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324530">
            <a:off x="-1050153" y="-907951"/>
            <a:ext cx="3532220" cy="5250597"/>
          </a:xfrm>
          <a:custGeom>
            <a:avLst/>
            <a:gdLst/>
            <a:ahLst/>
            <a:cxnLst/>
            <a:rect r="r" b="b" t="t" l="l"/>
            <a:pathLst>
              <a:path h="5250597" w="3532220">
                <a:moveTo>
                  <a:pt x="0" y="0"/>
                </a:moveTo>
                <a:lnTo>
                  <a:pt x="3532220" y="0"/>
                </a:lnTo>
                <a:lnTo>
                  <a:pt x="3532220" y="5250596"/>
                </a:lnTo>
                <a:lnTo>
                  <a:pt x="0" y="52505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98259" y="7770606"/>
            <a:ext cx="2453917" cy="4114800"/>
          </a:xfrm>
          <a:custGeom>
            <a:avLst/>
            <a:gdLst/>
            <a:ahLst/>
            <a:cxnLst/>
            <a:rect r="r" b="b" t="t" l="l"/>
            <a:pathLst>
              <a:path h="4114800" w="2453917">
                <a:moveTo>
                  <a:pt x="0" y="0"/>
                </a:moveTo>
                <a:lnTo>
                  <a:pt x="2453918" y="0"/>
                </a:lnTo>
                <a:lnTo>
                  <a:pt x="2453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09667" y="3452759"/>
            <a:ext cx="15268665" cy="1561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18"/>
              </a:lnSpc>
            </a:pPr>
            <a:r>
              <a:rPr lang="en-US" sz="10635">
                <a:solidFill>
                  <a:srgbClr val="FFFFFF"/>
                </a:solidFill>
                <a:latin typeface="Lazydog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DAGDGGkQSSw</dc:identifier>
  <dcterms:modified xsi:type="dcterms:W3CDTF">2011-08-01T06:04:30Z</dcterms:modified>
  <cp:revision>1</cp:revision>
  <dc:title>Presentación de proyecto en acuarela moderna verde</dc:title>
</cp:coreProperties>
</file>

<file path=docProps/thumbnail.jpeg>
</file>